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E9244-960F-423A-97EA-62280B2D573D}" type="datetimeFigureOut">
              <a:rPr lang="ru-RU" smtClean="0"/>
              <a:t>17.09.2012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2D0A4-AA4F-443C-8751-009D2E75E4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E9244-960F-423A-97EA-62280B2D573D}" type="datetimeFigureOut">
              <a:rPr lang="ru-RU" smtClean="0"/>
              <a:t>17.09.2012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2D0A4-AA4F-443C-8751-009D2E75E4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E9244-960F-423A-97EA-62280B2D573D}" type="datetimeFigureOut">
              <a:rPr lang="ru-RU" smtClean="0"/>
              <a:t>17.09.2012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2D0A4-AA4F-443C-8751-009D2E75E4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E9244-960F-423A-97EA-62280B2D573D}" type="datetimeFigureOut">
              <a:rPr lang="ru-RU" smtClean="0"/>
              <a:t>17.09.2012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2D0A4-AA4F-443C-8751-009D2E75E4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E9244-960F-423A-97EA-62280B2D573D}" type="datetimeFigureOut">
              <a:rPr lang="ru-RU" smtClean="0"/>
              <a:t>17.09.2012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2D0A4-AA4F-443C-8751-009D2E75E4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E9244-960F-423A-97EA-62280B2D573D}" type="datetimeFigureOut">
              <a:rPr lang="ru-RU" smtClean="0"/>
              <a:t>17.09.2012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2D0A4-AA4F-443C-8751-009D2E75E4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E9244-960F-423A-97EA-62280B2D573D}" type="datetimeFigureOut">
              <a:rPr lang="ru-RU" smtClean="0"/>
              <a:t>17.09.2012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2D0A4-AA4F-443C-8751-009D2E75E4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E9244-960F-423A-97EA-62280B2D573D}" type="datetimeFigureOut">
              <a:rPr lang="ru-RU" smtClean="0"/>
              <a:t>17.09.2012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2D0A4-AA4F-443C-8751-009D2E75E4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E9244-960F-423A-97EA-62280B2D573D}" type="datetimeFigureOut">
              <a:rPr lang="ru-RU" smtClean="0"/>
              <a:t>17.09.2012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2D0A4-AA4F-443C-8751-009D2E75E4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E9244-960F-423A-97EA-62280B2D573D}" type="datetimeFigureOut">
              <a:rPr lang="ru-RU" smtClean="0"/>
              <a:t>17.09.2012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2D0A4-AA4F-443C-8751-009D2E75E4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E9244-960F-423A-97EA-62280B2D573D}" type="datetimeFigureOut">
              <a:rPr lang="ru-RU" smtClean="0"/>
              <a:t>17.09.2012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2D0A4-AA4F-443C-8751-009D2E75E4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CE9244-960F-423A-97EA-62280B2D573D}" type="datetimeFigureOut">
              <a:rPr lang="ru-RU" smtClean="0"/>
              <a:t>17.09.2012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2D0A4-AA4F-443C-8751-009D2E75E4F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Взрослым Лето\сканирование00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71525" y="-352425"/>
            <a:ext cx="10688638" cy="7562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1\Desktop\Взрослым Лето\сканирование00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71525" y="-306388"/>
            <a:ext cx="10688638" cy="74707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\Desktop\Взрослым Лето\сканирование00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57213" y="-285750"/>
            <a:ext cx="10260013" cy="7429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1\Desktop\Взрослым Лето\сканирование00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03250" y="-265113"/>
            <a:ext cx="10350500" cy="73882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1\Desktop\Взрослым Лето\сканирование00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23888" y="-155575"/>
            <a:ext cx="10391776" cy="71691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1\Desktop\Взрослым Лето\сканирование00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23888" y="-265113"/>
            <a:ext cx="10391776" cy="73882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1\Desktop\Взрослым Лето\сканирование0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23888" y="100013"/>
            <a:ext cx="10391776" cy="66563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1\Desktop\Взрослым Лето\сканирование00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81025" y="-220663"/>
            <a:ext cx="10306050" cy="73009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Экран (4:3)</PresentationFormat>
  <Paragraphs>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1</cp:revision>
  <dcterms:created xsi:type="dcterms:W3CDTF">2012-09-17T14:06:53Z</dcterms:created>
  <dcterms:modified xsi:type="dcterms:W3CDTF">2012-09-17T14:09:28Z</dcterms:modified>
</cp:coreProperties>
</file>